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60"/>
  </p:normalViewPr>
  <p:slideViewPr>
    <p:cSldViewPr snapToGrid="0">
      <p:cViewPr>
        <p:scale>
          <a:sx n="100" d="100"/>
          <a:sy n="100" d="100"/>
        </p:scale>
        <p:origin x="3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FDA731-E6C3-CA9E-66A6-77F302969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3AF418-5044-0BD5-CD96-1A9F84952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443D69-EA61-F3F7-F222-59AE55DD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CBC5D2-503E-0A07-1A05-3767C3EF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06CAD2-7779-7FBE-6AE3-63CAF1D9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33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C8195C-A726-C96E-2ECA-9D5CCE80B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6B9593-CC45-537C-BCE4-4FFD1DD8B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93361C-6C1E-B73C-B55B-7E10422F3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3BAC38-8C7F-8076-EFAD-41BA36EAB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6C80FB-4947-BC07-F160-0E099825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34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359AD0-A0EA-CAF9-31D8-48CD5E0AB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A153C7-3863-AEAD-D8EF-F1D52A668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1FD104-09B2-08E5-C318-D8E8C034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DC3F8A-5983-9EF6-0646-06FB47782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E301D0-AA0A-C925-B824-2E4BD195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31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395310-F311-16DF-F7DF-8E81D0F9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F1EF8B-390B-8B70-5A87-0245FA244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FD63EF-D257-51C1-9BD1-5FDC09442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2BDFEA-733D-3A77-29D7-27DE72371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B491A5-3CF4-56BC-64BE-BA8912BBC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12AA3D-51B7-7B48-F2CE-532C9AB3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50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D877D3-985D-E85A-6AAF-300D7DDF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17C4DC-ABFF-9786-9DA2-401538C23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C1FFCD-23BD-4AAB-4DCB-3E20541B6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78D1D9E-D819-9013-CA99-A30EE0C0E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37B7ED7-F682-457A-D3B6-82C6CBAFB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A5EB5A-348B-BE4C-A882-B6A8EE7A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4D39E69-BCA1-9FF4-658C-EFCEBAAA1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A5BBE78-2570-CA76-2B72-C9B22188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66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90CED4-0440-94D2-6CFA-8E5A3C0EB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1345327-A6F6-0175-B96F-2CE51151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2B9F49-A01F-FD95-69BE-F52569C19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224481-4FBA-6DA8-2111-AA3C3336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377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3231E3-8B2D-2524-7DBE-829C28AD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E0DE2BC-6AA8-FEB8-44B6-3C2A4B40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9DE031-BA6A-EF2D-5DE6-1E0AD0F5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19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01604F-901F-42EC-CA06-E86FD9D74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6BB465-2379-85A9-A14C-49764F06B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109C808-8BC7-3BB3-AED8-FF6DFB684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36D33D-8E71-E862-6198-880147D5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0F201D-FBD3-139A-288C-E42006264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9B0A54-1216-F619-4E98-32B66BDDE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49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B0A91-B758-FCE2-56D6-99D85F14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E5362D8-DDDF-989C-BC79-04CD95F5B8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D8D93A-D046-023F-A6CF-33A8096F1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D0BEB5-166E-BB6F-7341-585935AF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CA2DE00-0266-92EB-8ACA-79AC45C5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F781CB-A23C-0846-D07B-FEC147FA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6076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E95FA8-233D-7F4D-8D44-2A5802F7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7EEFEEE-3736-A1DF-2819-D7AC714F0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950006-6A68-09F7-492C-FFE12404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DD354C-06F5-8346-665E-8707F573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3020F3-60B4-0563-0974-258A77F76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84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F8E535E-DA58-5618-1732-C5BD70749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3CEFE7-0A4A-501A-C929-31E56CCB1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9EA70C-04D5-D2ED-0BE1-DBFE7A5A6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74E11F-4584-7904-B791-CE3F7F1D6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FF15ED-AE80-9823-FFB8-09E01B58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15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FC46BD0-BC7A-642E-1C8D-D18372FB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BEE26B-685C-70CD-A2E6-E7B5FEDF8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26EA9A-C98C-6E28-AA0F-503384632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972464-706B-4B03-93C2-98C11DB0EA7B}" type="datetimeFigureOut">
              <a:rPr kumimoji="1" lang="ja-JP" altLang="en-US" smtClean="0"/>
              <a:t>2024/8/1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26BB2D-95A3-5D1A-A5F3-FE7C69123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9B0A7E-4F9C-2280-803F-31F489D05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6611F3-E901-4B60-8CB6-0DB319315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44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6405F6-B841-2D4D-323F-1E40E76D0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66" r="12656"/>
          <a:stretch/>
        </p:blipFill>
        <p:spPr>
          <a:xfrm>
            <a:off x="1495425" y="248398"/>
            <a:ext cx="9153526" cy="531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B3F4EE8-41B3-2843-1805-38EA472FA641}"/>
              </a:ext>
            </a:extLst>
          </p:cNvPr>
          <p:cNvSpPr/>
          <p:nvPr/>
        </p:nvSpPr>
        <p:spPr>
          <a:xfrm>
            <a:off x="8924925" y="1533525"/>
            <a:ext cx="342900" cy="1314864"/>
          </a:xfrm>
          <a:prstGeom prst="rect">
            <a:avLst/>
          </a:prstGeom>
          <a:noFill/>
          <a:ln w="76200">
            <a:solidFill>
              <a:schemeClr val="accent1"/>
            </a:solidFill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E6C5B12E-6FD9-4EEF-B2E4-D0A28ADC0C3B}"/>
              </a:ext>
            </a:extLst>
          </p:cNvPr>
          <p:cNvSpPr/>
          <p:nvPr/>
        </p:nvSpPr>
        <p:spPr>
          <a:xfrm>
            <a:off x="2505074" y="1123949"/>
            <a:ext cx="3886201" cy="3133726"/>
          </a:xfrm>
          <a:prstGeom prst="wedgeRectCallout">
            <a:avLst>
              <a:gd name="adj1" fmla="val 109351"/>
              <a:gd name="adj2" fmla="val -8446"/>
            </a:avLst>
          </a:prstGeom>
          <a:solidFill>
            <a:srgbClr val="FFFFFF">
              <a:alpha val="92941"/>
            </a:srgbClr>
          </a:solidFill>
          <a:ln w="76200">
            <a:solidFill>
              <a:schemeClr val="accent1"/>
            </a:solidFill>
          </a:ln>
          <a:effectLst>
            <a:outerShdw blurRad="50800" dist="114300" dir="462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>
                <a:solidFill>
                  <a:schemeClr val="accent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    </a:t>
            </a:r>
            <a:endParaRPr kumimoji="1" lang="en-US" altLang="ja-JP" sz="2400" b="1" dirty="0">
              <a:solidFill>
                <a:schemeClr val="accent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endParaRPr lang="en-US" altLang="ja-JP" sz="2400" b="1" dirty="0">
              <a:solidFill>
                <a:schemeClr val="accent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endParaRPr kumimoji="1" lang="en-US" altLang="ja-JP" sz="2400" b="1" dirty="0">
              <a:solidFill>
                <a:schemeClr val="accent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endParaRPr lang="en-US" altLang="ja-JP" sz="2400" b="1" dirty="0">
              <a:solidFill>
                <a:schemeClr val="accent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endParaRPr kumimoji="1" lang="en-US" altLang="ja-JP" sz="2400" b="1" dirty="0">
              <a:solidFill>
                <a:schemeClr val="accent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r>
              <a:rPr lang="en-US" altLang="ja-JP" sz="2400" b="1" dirty="0">
                <a:solidFill>
                  <a:schemeClr val="accent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    </a:t>
            </a:r>
            <a:r>
              <a:rPr kumimoji="1" lang="ja-JP" altLang="en-US" sz="24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* </a:t>
            </a:r>
            <a:r>
              <a:rPr kumimoji="1" lang="en-US" altLang="ja-JP" sz="24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COMITIA149</a:t>
            </a:r>
            <a:r>
              <a:rPr lang="ja-JP" altLang="en-US" sz="24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kumimoji="1" lang="ja-JP" altLang="en-US" sz="24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* 　</a:t>
            </a:r>
            <a:endParaRPr kumimoji="1" lang="en-US" altLang="ja-JP" sz="2400" b="1" dirty="0">
              <a:solidFill>
                <a:schemeClr val="accent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342900" indent="-342900">
              <a:buFontTx/>
              <a:buChar char="-"/>
            </a:pPr>
            <a:endParaRPr kumimoji="1" lang="en-US" altLang="ja-JP" sz="800" b="1" dirty="0">
              <a:solidFill>
                <a:schemeClr val="accent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4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     </a:t>
            </a:r>
            <a:r>
              <a:rPr kumimoji="1" lang="ja-JP" altLang="en-US" sz="28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 </a:t>
            </a:r>
            <a:r>
              <a:rPr lang="ja-JP" altLang="en-US" sz="28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</a:t>
            </a:r>
            <a:r>
              <a:rPr lang="en-US" altLang="ja-JP" sz="28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 </a:t>
            </a:r>
          </a:p>
          <a:p>
            <a:endParaRPr lang="en-US" altLang="ja-JP" sz="1200" b="1" dirty="0">
              <a:solidFill>
                <a:schemeClr val="accent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800" b="1" dirty="0">
                <a:solidFill>
                  <a:schemeClr val="accent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  Unit NA’s</a:t>
            </a:r>
          </a:p>
          <a:p>
            <a:endParaRPr lang="en-US" altLang="ja-JP" sz="3200" b="1" dirty="0">
              <a:solidFill>
                <a:schemeClr val="accent1"/>
              </a:solidFill>
              <a:highlight>
                <a:srgbClr val="FFFFFF"/>
              </a:highlight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endParaRPr kumimoji="1" lang="ja-JP" altLang="en-US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761F46E-E82C-CE8A-2C7F-3D49D338825B}"/>
              </a:ext>
            </a:extLst>
          </p:cNvPr>
          <p:cNvGrpSpPr/>
          <p:nvPr/>
        </p:nvGrpSpPr>
        <p:grpSpPr>
          <a:xfrm>
            <a:off x="5853112" y="1171574"/>
            <a:ext cx="390525" cy="2966211"/>
            <a:chOff x="5686424" y="1221994"/>
            <a:chExt cx="390525" cy="296621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F78B977-C1BB-A476-8924-EF7BCF1850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530" t="525" r="10789"/>
            <a:stretch/>
          </p:blipFill>
          <p:spPr>
            <a:xfrm>
              <a:off x="5686424" y="1221994"/>
              <a:ext cx="390525" cy="2966211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FEE20C96-3135-A91B-6A58-2A38B29DC158}"/>
                </a:ext>
              </a:extLst>
            </p:cNvPr>
            <p:cNvSpPr/>
            <p:nvPr/>
          </p:nvSpPr>
          <p:spPr>
            <a:xfrm>
              <a:off x="5872160" y="1686132"/>
              <a:ext cx="195263" cy="266286"/>
            </a:xfrm>
            <a:prstGeom prst="rect">
              <a:avLst/>
            </a:prstGeom>
            <a:solidFill>
              <a:srgbClr val="E97132">
                <a:alpha val="36078"/>
              </a:srgb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C280482C-1A08-A963-588E-A9C0B2CD5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7617">
            <a:off x="2670376" y="3411812"/>
            <a:ext cx="603182" cy="638664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4590881-776F-DC91-F1A2-067D600C9FD7}"/>
              </a:ext>
            </a:extLst>
          </p:cNvPr>
          <p:cNvSpPr/>
          <p:nvPr/>
        </p:nvSpPr>
        <p:spPr>
          <a:xfrm>
            <a:off x="9096375" y="1781175"/>
            <a:ext cx="85725" cy="133143"/>
          </a:xfrm>
          <a:prstGeom prst="rect">
            <a:avLst/>
          </a:prstGeom>
          <a:solidFill>
            <a:srgbClr val="E97132">
              <a:alpha val="36078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1BFA775-5183-746F-D43E-5742121DA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061" y="1263040"/>
            <a:ext cx="1494064" cy="101162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4AA59DA-95E4-1329-C711-AE23DB71F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06363">
            <a:off x="5058778" y="3472698"/>
            <a:ext cx="641567" cy="624620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6EB58BF-1C8E-E8E8-BB6E-90CF77C82B21}"/>
              </a:ext>
            </a:extLst>
          </p:cNvPr>
          <p:cNvSpPr/>
          <p:nvPr/>
        </p:nvSpPr>
        <p:spPr>
          <a:xfrm>
            <a:off x="5628321" y="5083800"/>
            <a:ext cx="1211580" cy="358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出入口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5653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12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游ゴシック</vt:lpstr>
      <vt:lpstr>游ゴシック Light</vt:lpstr>
      <vt:lpstr>游ゴシック Medium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三宅 留奈</dc:creator>
  <cp:lastModifiedBy>bj media</cp:lastModifiedBy>
  <cp:revision>9</cp:revision>
  <dcterms:created xsi:type="dcterms:W3CDTF">2024-07-23T00:56:22Z</dcterms:created>
  <dcterms:modified xsi:type="dcterms:W3CDTF">2024-08-01T05:38:42Z</dcterms:modified>
</cp:coreProperties>
</file>